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4" r:id="rId42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>
        <p:scale>
          <a:sx n="75" d="100"/>
          <a:sy n="75" d="100"/>
        </p:scale>
        <p:origin x="-534" y="-756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4067436" y="4834468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/>
                <a:t>컨셉</a:t>
              </a:r>
              <a:endParaRPr lang="ko-KR" altLang="en-US" sz="600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구현한 제어기는</a:t>
              </a:r>
              <a:endParaRPr lang="en-US" altLang="ko-KR" sz="800" b="1" smtClean="0"/>
            </a:p>
            <a:p>
              <a:pPr algn="ctr"/>
              <a:r>
                <a:rPr lang="ko-KR" altLang="en-US" sz="800" b="1" smtClean="0"/>
                <a:t>시뮬링크를 통해 코드자동생성 후</a:t>
              </a:r>
              <a:endParaRPr lang="en-US" altLang="ko-KR" sz="800" b="1" smtClean="0"/>
            </a:p>
            <a:p>
              <a:pPr algn="ctr"/>
              <a:r>
                <a:rPr lang="en-US" altLang="ko-KR" sz="800" b="1" smtClean="0"/>
                <a:t>MCU</a:t>
              </a:r>
              <a:r>
                <a:rPr lang="ko-KR" altLang="en-US" sz="800" b="1" smtClean="0"/>
                <a:t>에 포팅</a:t>
              </a:r>
              <a:endParaRPr lang="ko-KR" altLang="en-US" sz="800" b="1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초기컨셉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18815</TotalTime>
  <Words>3856</Words>
  <Application>Microsoft Office PowerPoint</Application>
  <PresentationFormat>사용자 지정</PresentationFormat>
  <Paragraphs>2447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2282</cp:revision>
  <dcterms:created xsi:type="dcterms:W3CDTF">2014-09-26T00:08:04Z</dcterms:created>
  <dcterms:modified xsi:type="dcterms:W3CDTF">2022-11-24T05:57:04Z</dcterms:modified>
</cp:coreProperties>
</file>